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972800" cy="4389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3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18364"/>
            <a:ext cx="8229600" cy="1528175"/>
          </a:xfrm>
        </p:spPr>
        <p:txBody>
          <a:bodyPr anchor="b"/>
          <a:lstStyle>
            <a:lvl1pPr algn="ctr"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05472"/>
            <a:ext cx="8229600" cy="1059764"/>
          </a:xfrm>
        </p:spPr>
        <p:txBody>
          <a:bodyPr/>
          <a:lstStyle>
            <a:lvl1pPr marL="0" indent="0" algn="ctr">
              <a:buNone/>
              <a:defRPr sz="1536"/>
            </a:lvl1pPr>
            <a:lvl2pPr marL="292608" indent="0" algn="ctr">
              <a:buNone/>
              <a:defRPr sz="1280"/>
            </a:lvl2pPr>
            <a:lvl3pPr marL="585216" indent="0" algn="ctr">
              <a:buNone/>
              <a:defRPr sz="1152"/>
            </a:lvl3pPr>
            <a:lvl4pPr marL="877824" indent="0" algn="ctr">
              <a:buNone/>
              <a:defRPr sz="1024"/>
            </a:lvl4pPr>
            <a:lvl5pPr marL="1170432" indent="0" algn="ctr">
              <a:buNone/>
              <a:defRPr sz="1024"/>
            </a:lvl5pPr>
            <a:lvl6pPr marL="1463040" indent="0" algn="ctr">
              <a:buNone/>
              <a:defRPr sz="1024"/>
            </a:lvl6pPr>
            <a:lvl7pPr marL="1755648" indent="0" algn="ctr">
              <a:buNone/>
              <a:defRPr sz="1024"/>
            </a:lvl7pPr>
            <a:lvl8pPr marL="2048256" indent="0" algn="ctr">
              <a:buNone/>
              <a:defRPr sz="1024"/>
            </a:lvl8pPr>
            <a:lvl9pPr marL="2340864" indent="0" algn="ctr">
              <a:buNone/>
              <a:defRPr sz="102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0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233697"/>
            <a:ext cx="2366010" cy="37198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233697"/>
            <a:ext cx="6960870" cy="371984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9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094312"/>
            <a:ext cx="9464040" cy="1825884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2937470"/>
            <a:ext cx="9464040" cy="960189"/>
          </a:xfrm>
        </p:spPr>
        <p:txBody>
          <a:bodyPr/>
          <a:lstStyle>
            <a:lvl1pPr marL="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1pPr>
            <a:lvl2pPr marL="292608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585216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3pPr>
            <a:lvl4pPr marL="877824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4pPr>
            <a:lvl5pPr marL="1170432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5pPr>
            <a:lvl6pPr marL="1463040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6pPr>
            <a:lvl7pPr marL="1755648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7pPr>
            <a:lvl8pPr marL="2048256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8pPr>
            <a:lvl9pPr marL="2340864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1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168485"/>
            <a:ext cx="4663440" cy="278505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168485"/>
            <a:ext cx="4663440" cy="278505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5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233697"/>
            <a:ext cx="9464040" cy="8484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076022"/>
            <a:ext cx="4642008" cy="527342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608" indent="0">
              <a:buNone/>
              <a:defRPr sz="1280" b="1"/>
            </a:lvl2pPr>
            <a:lvl3pPr marL="585216" indent="0">
              <a:buNone/>
              <a:defRPr sz="1152" b="1"/>
            </a:lvl3pPr>
            <a:lvl4pPr marL="877824" indent="0">
              <a:buNone/>
              <a:defRPr sz="1024" b="1"/>
            </a:lvl4pPr>
            <a:lvl5pPr marL="1170432" indent="0">
              <a:buNone/>
              <a:defRPr sz="1024" b="1"/>
            </a:lvl5pPr>
            <a:lvl6pPr marL="1463040" indent="0">
              <a:buNone/>
              <a:defRPr sz="1024" b="1"/>
            </a:lvl6pPr>
            <a:lvl7pPr marL="1755648" indent="0">
              <a:buNone/>
              <a:defRPr sz="1024" b="1"/>
            </a:lvl7pPr>
            <a:lvl8pPr marL="2048256" indent="0">
              <a:buNone/>
              <a:defRPr sz="1024" b="1"/>
            </a:lvl8pPr>
            <a:lvl9pPr marL="2340864" indent="0">
              <a:buNone/>
              <a:defRPr sz="102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1603364"/>
            <a:ext cx="4642008" cy="23583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076022"/>
            <a:ext cx="4664869" cy="527342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608" indent="0">
              <a:buNone/>
              <a:defRPr sz="1280" b="1"/>
            </a:lvl2pPr>
            <a:lvl3pPr marL="585216" indent="0">
              <a:buNone/>
              <a:defRPr sz="1152" b="1"/>
            </a:lvl3pPr>
            <a:lvl4pPr marL="877824" indent="0">
              <a:buNone/>
              <a:defRPr sz="1024" b="1"/>
            </a:lvl4pPr>
            <a:lvl5pPr marL="1170432" indent="0">
              <a:buNone/>
              <a:defRPr sz="1024" b="1"/>
            </a:lvl5pPr>
            <a:lvl6pPr marL="1463040" indent="0">
              <a:buNone/>
              <a:defRPr sz="1024" b="1"/>
            </a:lvl6pPr>
            <a:lvl7pPr marL="1755648" indent="0">
              <a:buNone/>
              <a:defRPr sz="1024" b="1"/>
            </a:lvl7pPr>
            <a:lvl8pPr marL="2048256" indent="0">
              <a:buNone/>
              <a:defRPr sz="1024" b="1"/>
            </a:lvl8pPr>
            <a:lvl9pPr marL="2340864" indent="0">
              <a:buNone/>
              <a:defRPr sz="102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1603364"/>
            <a:ext cx="4664869" cy="23583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1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3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292629"/>
            <a:ext cx="3539013" cy="1024202"/>
          </a:xfrm>
        </p:spPr>
        <p:txBody>
          <a:bodyPr anchor="b"/>
          <a:lstStyle>
            <a:lvl1pPr>
              <a:defRPr sz="204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631998"/>
            <a:ext cx="5554980" cy="3119346"/>
          </a:xfrm>
        </p:spPr>
        <p:txBody>
          <a:bodyPr/>
          <a:lstStyle>
            <a:lvl1pPr>
              <a:defRPr sz="2048"/>
            </a:lvl1pPr>
            <a:lvl2pPr>
              <a:defRPr sz="1792"/>
            </a:lvl2pPr>
            <a:lvl3pPr>
              <a:defRPr sz="1536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1316831"/>
            <a:ext cx="3539013" cy="2439593"/>
          </a:xfrm>
        </p:spPr>
        <p:txBody>
          <a:bodyPr/>
          <a:lstStyle>
            <a:lvl1pPr marL="0" indent="0">
              <a:buNone/>
              <a:defRPr sz="1024"/>
            </a:lvl1pPr>
            <a:lvl2pPr marL="292608" indent="0">
              <a:buNone/>
              <a:defRPr sz="896"/>
            </a:lvl2pPr>
            <a:lvl3pPr marL="585216" indent="0">
              <a:buNone/>
              <a:defRPr sz="768"/>
            </a:lvl3pPr>
            <a:lvl4pPr marL="877824" indent="0">
              <a:buNone/>
              <a:defRPr sz="640"/>
            </a:lvl4pPr>
            <a:lvl5pPr marL="1170432" indent="0">
              <a:buNone/>
              <a:defRPr sz="640"/>
            </a:lvl5pPr>
            <a:lvl6pPr marL="1463040" indent="0">
              <a:buNone/>
              <a:defRPr sz="640"/>
            </a:lvl6pPr>
            <a:lvl7pPr marL="1755648" indent="0">
              <a:buNone/>
              <a:defRPr sz="640"/>
            </a:lvl7pPr>
            <a:lvl8pPr marL="2048256" indent="0">
              <a:buNone/>
              <a:defRPr sz="640"/>
            </a:lvl8pPr>
            <a:lvl9pPr marL="2340864" indent="0">
              <a:buNone/>
              <a:defRPr sz="6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9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292629"/>
            <a:ext cx="3539013" cy="1024202"/>
          </a:xfrm>
        </p:spPr>
        <p:txBody>
          <a:bodyPr anchor="b"/>
          <a:lstStyle>
            <a:lvl1pPr>
              <a:defRPr sz="204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631998"/>
            <a:ext cx="5554980" cy="3119346"/>
          </a:xfrm>
        </p:spPr>
        <p:txBody>
          <a:bodyPr anchor="t"/>
          <a:lstStyle>
            <a:lvl1pPr marL="0" indent="0">
              <a:buNone/>
              <a:defRPr sz="2048"/>
            </a:lvl1pPr>
            <a:lvl2pPr marL="292608" indent="0">
              <a:buNone/>
              <a:defRPr sz="1792"/>
            </a:lvl2pPr>
            <a:lvl3pPr marL="585216" indent="0">
              <a:buNone/>
              <a:defRPr sz="1536"/>
            </a:lvl3pPr>
            <a:lvl4pPr marL="877824" indent="0">
              <a:buNone/>
              <a:defRPr sz="1280"/>
            </a:lvl4pPr>
            <a:lvl5pPr marL="1170432" indent="0">
              <a:buNone/>
              <a:defRPr sz="1280"/>
            </a:lvl5pPr>
            <a:lvl6pPr marL="1463040" indent="0">
              <a:buNone/>
              <a:defRPr sz="1280"/>
            </a:lvl6pPr>
            <a:lvl7pPr marL="1755648" indent="0">
              <a:buNone/>
              <a:defRPr sz="1280"/>
            </a:lvl7pPr>
            <a:lvl8pPr marL="2048256" indent="0">
              <a:buNone/>
              <a:defRPr sz="1280"/>
            </a:lvl8pPr>
            <a:lvl9pPr marL="2340864" indent="0">
              <a:buNone/>
              <a:defRPr sz="12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1316831"/>
            <a:ext cx="3539013" cy="2439593"/>
          </a:xfrm>
        </p:spPr>
        <p:txBody>
          <a:bodyPr/>
          <a:lstStyle>
            <a:lvl1pPr marL="0" indent="0">
              <a:buNone/>
              <a:defRPr sz="1024"/>
            </a:lvl1pPr>
            <a:lvl2pPr marL="292608" indent="0">
              <a:buNone/>
              <a:defRPr sz="896"/>
            </a:lvl2pPr>
            <a:lvl3pPr marL="585216" indent="0">
              <a:buNone/>
              <a:defRPr sz="768"/>
            </a:lvl3pPr>
            <a:lvl4pPr marL="877824" indent="0">
              <a:buNone/>
              <a:defRPr sz="640"/>
            </a:lvl4pPr>
            <a:lvl5pPr marL="1170432" indent="0">
              <a:buNone/>
              <a:defRPr sz="640"/>
            </a:lvl5pPr>
            <a:lvl6pPr marL="1463040" indent="0">
              <a:buNone/>
              <a:defRPr sz="640"/>
            </a:lvl6pPr>
            <a:lvl7pPr marL="1755648" indent="0">
              <a:buNone/>
              <a:defRPr sz="640"/>
            </a:lvl7pPr>
            <a:lvl8pPr marL="2048256" indent="0">
              <a:buNone/>
              <a:defRPr sz="640"/>
            </a:lvl8pPr>
            <a:lvl9pPr marL="2340864" indent="0">
              <a:buNone/>
              <a:defRPr sz="6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233697"/>
            <a:ext cx="9464040" cy="848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168485"/>
            <a:ext cx="9464040" cy="2785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4068359"/>
            <a:ext cx="2468880" cy="233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9F79-8CB9-49E3-9427-DA2A70B6E81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4068359"/>
            <a:ext cx="3703320" cy="233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4068359"/>
            <a:ext cx="2468880" cy="233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DE8D-D740-4509-BFE4-829D04F19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3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85216" rtl="0" eaLnBrk="1" latinLnBrk="0" hangingPunct="1">
        <a:lnSpc>
          <a:spcPct val="90000"/>
        </a:lnSpc>
        <a:spcBef>
          <a:spcPct val="0"/>
        </a:spcBef>
        <a:buNone/>
        <a:defRPr sz="28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304" indent="-146304" algn="l" defTabSz="585216" rtl="0" eaLnBrk="1" latinLnBrk="0" hangingPunct="1">
        <a:lnSpc>
          <a:spcPct val="90000"/>
        </a:lnSpc>
        <a:spcBef>
          <a:spcPts val="640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46304" algn="l" defTabSz="585216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46304" algn="l" defTabSz="585216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46304" algn="l" defTabSz="585216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316736" indent="-146304" algn="l" defTabSz="585216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46304" algn="l" defTabSz="585216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46304" algn="l" defTabSz="585216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46304" algn="l" defTabSz="585216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487168" indent="-146304" algn="l" defTabSz="585216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216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1pPr>
      <a:lvl2pPr marL="292608" algn="l" defTabSz="585216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2pPr>
      <a:lvl3pPr marL="585216" algn="l" defTabSz="585216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3pPr>
      <a:lvl4pPr marL="877824" algn="l" defTabSz="585216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170432" algn="l" defTabSz="585216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algn="l" defTabSz="585216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755648" algn="l" defTabSz="585216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048256" algn="l" defTabSz="585216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340864" algn="l" defTabSz="585216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48680" y="548679"/>
            <a:ext cx="4389438" cy="32920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91681" y="548680"/>
            <a:ext cx="4389438" cy="32920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32042" y="548679"/>
            <a:ext cx="4389438" cy="32920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1367" y="-10151"/>
            <a:ext cx="142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Before treatment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1359" y="77108"/>
            <a:ext cx="1609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During treatment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91107" y="0"/>
            <a:ext cx="1679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After treatment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Art Conservation Blog</dc:title>
  <dc:creator>Almanza Antonio</dc:creator>
  <cp:lastModifiedBy>Almanza Antonio</cp:lastModifiedBy>
  <cp:revision>4</cp:revision>
  <dcterms:created xsi:type="dcterms:W3CDTF">2020-01-27T20:40:17Z</dcterms:created>
  <dcterms:modified xsi:type="dcterms:W3CDTF">2020-01-31T02:16:06Z</dcterms:modified>
</cp:coreProperties>
</file>